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8" r:id="rId2"/>
    <p:sldId id="293" r:id="rId3"/>
    <p:sldId id="294" r:id="rId4"/>
    <p:sldId id="295" r:id="rId5"/>
    <p:sldId id="296" r:id="rId6"/>
    <p:sldId id="273" r:id="rId7"/>
    <p:sldId id="29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297" autoAdjust="0"/>
    <p:restoredTop sz="86410"/>
  </p:normalViewPr>
  <p:slideViewPr>
    <p:cSldViewPr snapToGrid="0">
      <p:cViewPr varScale="1">
        <p:scale>
          <a:sx n="110" d="100"/>
          <a:sy n="110" d="100"/>
        </p:scale>
        <p:origin x="176" y="10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071FA-0B0C-E94B-8CB1-B0B9C6E63E2D}" type="datetimeFigureOut">
              <a:rPr lang="en-US" smtClean="0"/>
              <a:t>12/8/25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D4B13-2B84-7F4F-9CA9-CD3930B27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20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M6JBkx4Lyjk?si=i_G26I_IQixeFi9d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D4B13-2B84-7F4F-9CA9-CD3930B27C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944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D4B13-2B84-7F4F-9CA9-CD3930B27C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950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D4B13-2B84-7F4F-9CA9-CD3930B27C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91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D4B13-2B84-7F4F-9CA9-CD3930B27C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17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YouTube video link:</a:t>
            </a:r>
          </a:p>
          <a:p>
            <a:r>
              <a:rPr lang="en-US" dirty="0"/>
              <a:t>https://</a:t>
            </a:r>
            <a:r>
              <a:rPr lang="en-US" dirty="0" err="1"/>
              <a:t>youtu.be</a:t>
            </a:r>
            <a:r>
              <a:rPr lang="en-US" dirty="0"/>
              <a:t>/M6JBkx4Lyjk?si=i_G26I_IQixeFi9d</a:t>
            </a:r>
          </a:p>
          <a:p>
            <a:endParaRPr lang="en-US" dirty="0"/>
          </a:p>
          <a:p>
            <a:r>
              <a:rPr lang="en-US" sz="1200" dirty="0"/>
              <a:t>Source: CBC News: </a:t>
            </a:r>
          </a:p>
          <a:p>
            <a:r>
              <a:rPr lang="en-CA" sz="1200" i="0" dirty="0">
                <a:solidFill>
                  <a:srgbClr val="0F0F0F"/>
                </a:solidFill>
                <a:effectLst/>
                <a:latin typeface="YouTube Sans"/>
              </a:rPr>
              <a:t>What can snow teach us about climate change? | Planet Wonder</a:t>
            </a:r>
            <a:endParaRPr lang="en-US" sz="1200" dirty="0"/>
          </a:p>
          <a:p>
            <a:r>
              <a:rPr lang="en-US" sz="1200" dirty="0">
                <a:hlinkClick r:id="rId3"/>
              </a:rPr>
              <a:t>https://youtu.be/M6JBkx4Lyjk?si=i_G26I_IQixeFi9d</a:t>
            </a:r>
            <a:endParaRPr lang="en-US" sz="1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D4B13-2B84-7F4F-9CA9-CD3930B27C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45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D4B13-2B84-7F4F-9CA9-CD3930B27C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6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each group to brainstorm and list climate-friendly actions that individuals, schools, or communities can take to reduce their impact on climate change and protect snow and winter activities.</a:t>
            </a: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Encourage creativity and practicality in their ideas.</a:t>
            </a:r>
          </a:p>
          <a:p>
            <a:pPr lvl="0"/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can YOU do?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D4B13-2B84-7F4F-9CA9-CD3930B27C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615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futurechicken.com/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CF3F8-27BA-E8CE-E79F-8678170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86A3E-A32D-FAFC-1D85-1DCEC08B7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9C07F-5592-C0DA-E00A-039FB441F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466E0-E3E9-8D45-9F5A-AF87C9A3AD37}" type="datetime1">
              <a:rPr lang="en-CA" smtClean="0"/>
              <a:t>2025-12-08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73BED-5AA0-F7D6-C0AF-C075AE29E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E8AA8-D056-0442-EEA4-93B238077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9135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88DDE-9EA2-48FC-1FA0-933248E9D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8311A-F826-C863-B8F2-7CF5A5B36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068B2-1F3F-DFBF-DAFD-43C367CFF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CF75-BEB3-1640-A455-456A728E11F9}" type="datetime1">
              <a:rPr lang="en-CA" smtClean="0"/>
              <a:t>2025-12-08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B719E-95FC-7424-BC41-2C79BA61D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2AFDC-9D1E-8DBB-86E9-8D02EC1BA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 descr="A blue and green gradient&#10;&#10;AI-generated content may be incorrect.">
            <a:extLst>
              <a:ext uri="{FF2B5EF4-FFF2-40B4-BE49-F238E27FC236}">
                <a16:creationId xmlns:a16="http://schemas.microsoft.com/office/drawing/2014/main" id="{8EF2D0F7-FACD-1058-BAF9-85A4B4B454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410" y="-72428"/>
            <a:ext cx="12423605" cy="7007382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51BCE7E-E259-2AED-90C4-E990459BA7DC}"/>
              </a:ext>
            </a:extLst>
          </p:cNvPr>
          <p:cNvSpPr/>
          <p:nvPr userDrawn="1"/>
        </p:nvSpPr>
        <p:spPr>
          <a:xfrm>
            <a:off x="740876" y="617492"/>
            <a:ext cx="10710249" cy="54360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logo of a letter&#10;&#10;AI-generated content may be incorrect.">
            <a:extLst>
              <a:ext uri="{FF2B5EF4-FFF2-40B4-BE49-F238E27FC236}">
                <a16:creationId xmlns:a16="http://schemas.microsoft.com/office/drawing/2014/main" id="{9BDD0FD7-F0A5-1AC1-81BC-B39D0C561D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16" y="282461"/>
            <a:ext cx="619484" cy="807807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EEB32F9-99A1-2D5D-65EB-D23A31B92FBF}"/>
              </a:ext>
            </a:extLst>
          </p:cNvPr>
          <p:cNvSpPr txBox="1">
            <a:spLocks/>
          </p:cNvSpPr>
          <p:nvPr userDrawn="1"/>
        </p:nvSpPr>
        <p:spPr>
          <a:xfrm>
            <a:off x="87630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3D12D3-BA79-40E4-8252-97EC032426DF}" type="slidenum">
              <a:rPr lang="en-CA" smtClean="0">
                <a:solidFill>
                  <a:schemeClr val="accent1"/>
                </a:solidFill>
              </a:rPr>
              <a:pPr/>
              <a:t>‹#›</a:t>
            </a:fld>
            <a:endParaRPr lang="en-CA" dirty="0">
              <a:solidFill>
                <a:schemeClr val="accent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8AD507-66C1-DC7E-17D0-A72C9CC4CEF8}"/>
              </a:ext>
            </a:extLst>
          </p:cNvPr>
          <p:cNvSpPr txBox="1"/>
          <p:nvPr userDrawn="1"/>
        </p:nvSpPr>
        <p:spPr>
          <a:xfrm>
            <a:off x="9464510" y="6551215"/>
            <a:ext cx="1847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www.futurechicken.com</a:t>
            </a:r>
            <a:r>
              <a:rPr lang="en-US" sz="1200" dirty="0">
                <a:solidFill>
                  <a:schemeClr val="accent1"/>
                </a:solidFill>
              </a:rPr>
              <a:t> | </a:t>
            </a:r>
          </a:p>
        </p:txBody>
      </p:sp>
    </p:spTree>
    <p:extLst>
      <p:ext uri="{BB962C8B-B14F-4D97-AF65-F5344CB8AC3E}">
        <p14:creationId xmlns:p14="http://schemas.microsoft.com/office/powerpoint/2010/main" val="1812481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B690B-9752-F3A0-2820-16DE9DE9A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46DF1-C207-442D-C89A-B50017BB9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B2BA9-A1F5-1408-D94B-FFD21CA3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A6B1-952B-0441-B649-493BD8D393ED}" type="datetime1">
              <a:rPr lang="en-CA" smtClean="0"/>
              <a:t>2025-12-08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72A27-4774-9D70-2E1E-EBF44537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82C23-1935-063D-E405-DD4EBC7D4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2063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DC4D6-F28A-19D2-B122-A5428B55D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F5FDA-9384-50FF-1C48-AE9FDB47E8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C41585-37D0-A7AF-2A19-53E69E3395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9190D-0CD6-0F38-62B0-2BA697468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B734-820C-E241-B182-FFE68FFDCF2D}" type="datetime1">
              <a:rPr lang="en-CA" smtClean="0"/>
              <a:t>2025-12-08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AE150-6E42-EDDB-890D-68C3CA3A0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51ACB-55D9-3451-661D-DE119BBE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2504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91DF0-C091-6DD6-EB94-20E7397B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FC103-DDF7-AB3A-9E62-8FDE2A298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FE8FC-ED2F-E13B-A889-C9E13BD37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12DC04-E429-E099-F419-E3FB51280A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93E027-388D-2F11-BC45-9F26B6538A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404607-51EF-3E43-57C5-D3EBFA0EB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BBBA6-19CB-4545-A5B9-D76A189F2482}" type="datetime1">
              <a:rPr lang="en-CA" smtClean="0"/>
              <a:t>2025-12-08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7A1B75-CE24-9565-F40A-A4EB5211D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2F5B6B-66F2-DB0D-C52C-B4F6D87EC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6901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6998C-F137-D2F6-8F03-CD72A8F09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65B05F-94E3-96A5-0E91-C6254CFCF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96EC7-5C19-C241-8E15-B3DB7F27DCA6}" type="datetime1">
              <a:rPr lang="en-CA" smtClean="0"/>
              <a:t>2025-12-08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34D1AC-E7D0-F105-54CB-DCA85FD8A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B94B75-3EEF-2C77-4D9B-5AE40C11F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3935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422C0E-B69E-18A7-FC81-0826E2549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4FA39-2023-E448-8F8B-632A79721E0E}" type="datetime1">
              <a:rPr lang="en-CA" smtClean="0"/>
              <a:t>2025-12-08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D172B2-F631-F09A-DE79-2B89F7AC6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046CF-0E82-6A53-90C8-100EF138E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985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11F9A-0940-2DB6-69A8-D323BF0D8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15266-DBD9-30D6-1757-7C1046783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F5172-52B2-C001-ED88-A7A93C09E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7E383-3D64-FB19-AD46-FAA58DEBC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B997-2251-BF44-84BC-BE376FCA2DC3}" type="datetime1">
              <a:rPr lang="en-CA" smtClean="0"/>
              <a:t>2025-12-08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8DCEE5-67CC-B53E-C21C-A50C04EAF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55F908-882D-3739-6570-4081D4735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211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888B2-C1A5-447B-8040-26F195666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575E60-15B0-67B1-9A70-265E235C41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86EC2-2178-4504-04C6-C326E4D78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20D71-1B58-6BDE-DBE2-D4023A811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D9C76-31A6-454E-BA4C-9F45F5494446}" type="datetime1">
              <a:rPr lang="en-CA" smtClean="0"/>
              <a:t>2025-12-08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2F0B7B-F60A-40FB-D356-30E5BE525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7FA4F5-7DD4-37B4-74E2-5109D369A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6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D9CFB-5F4E-72F5-1CD6-2DB479A2E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6B663D-A5C6-D6D8-2031-2C273E08C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2A3E5-CC39-C9D3-ECD2-CD3D94FB4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4D031-5ACB-BF4D-A9D9-474B6C05BE34}" type="datetime1">
              <a:rPr lang="en-CA" smtClean="0"/>
              <a:t>2025-12-08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F00F2-2600-4659-9F58-97B9B61C3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34C43-AAE8-9470-6295-AD8A46D2C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769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9009B8-A6E5-6E9A-3B47-A9D9EEC959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957B8B-5E1B-6B3D-56AF-68DD84E8B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3F5ED-4BEA-048C-929B-5E25AADE0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4DE03-15BE-9749-8B12-FCB2BBBA6DD6}" type="datetime1">
              <a:rPr lang="en-CA" smtClean="0"/>
              <a:t>2025-12-08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51594-295C-AA44-109E-B90EC0265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DE806-BFCA-6BC8-363E-52DF893D1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645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B8CEA6-BF3F-589D-F6B6-AA20D5435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BF182-F7A6-399F-7AE8-1ACC816D4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6A893-3F7C-8CA7-B180-9356E7CF92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07CF6-5D8B-A34E-9698-4916A1DCB8EE}" type="datetime1">
              <a:rPr lang="en-CA" smtClean="0"/>
              <a:t>2025-12-08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3A4CB-847D-DC01-A659-8F8907789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99BBC-5E58-516E-DD30-A91A1CA5D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D12D3-BA79-40E4-8252-97EC032426D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280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6JBkx4Lyjk?feature=oembed" TargetMode="External"/><Relationship Id="rId5" Type="http://schemas.openxmlformats.org/officeDocument/2006/relationships/hyperlink" Target="https://youtu.be/M6JBkx4Lyjk?si=i_G26I_IQixeFi9d" TargetMode="Externa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F772301-612E-8E37-168E-6B82309CC599}"/>
              </a:ext>
            </a:extLst>
          </p:cNvPr>
          <p:cNvSpPr txBox="1"/>
          <p:nvPr/>
        </p:nvSpPr>
        <p:spPr>
          <a:xfrm>
            <a:off x="1507221" y="1248803"/>
            <a:ext cx="9177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Avenir Book" panose="02000503020000020003" pitchFamily="2" charset="0"/>
              </a:rPr>
              <a:t>Snow and Climate Change</a:t>
            </a:r>
            <a:endParaRPr lang="en-CA" sz="3600" b="1" dirty="0">
              <a:solidFill>
                <a:schemeClr val="accent1"/>
              </a:solidFill>
              <a:latin typeface="Avenir Book" panose="02000503020000020003" pitchFamily="2" charset="0"/>
            </a:endParaRPr>
          </a:p>
        </p:txBody>
      </p:sp>
      <p:pic>
        <p:nvPicPr>
          <p:cNvPr id="6" name="Picture 5" descr="Earth freezing ice globe surrounded by snow&#10;">
            <a:extLst>
              <a:ext uri="{FF2B5EF4-FFF2-40B4-BE49-F238E27FC236}">
                <a16:creationId xmlns:a16="http://schemas.microsoft.com/office/drawing/2014/main" id="{97A4BD18-40AD-31A8-C488-E8AAFE9B4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585" y="1895134"/>
            <a:ext cx="5046827" cy="35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267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DE6F27-716E-56EE-BE2A-B5AA3348FAAF}"/>
              </a:ext>
            </a:extLst>
          </p:cNvPr>
          <p:cNvSpPr txBox="1"/>
          <p:nvPr/>
        </p:nvSpPr>
        <p:spPr>
          <a:xfrm>
            <a:off x="928381" y="1017309"/>
            <a:ext cx="1033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  <a:latin typeface="Avenir Book" panose="02000503020000020003" pitchFamily="2" charset="0"/>
              </a:rPr>
              <a:t>What do you love about snow?</a:t>
            </a:r>
            <a:endParaRPr lang="en-CA" sz="3600" dirty="0">
              <a:solidFill>
                <a:schemeClr val="accent1"/>
              </a:solidFill>
              <a:latin typeface="Avenir Book" panose="02000503020000020003" pitchFamily="2" charset="0"/>
            </a:endParaRPr>
          </a:p>
        </p:txBody>
      </p:sp>
      <p:pic>
        <p:nvPicPr>
          <p:cNvPr id="3" name="Picture 2" descr="A dog standing in the snow&#10;&#10;Description automatically generated">
            <a:extLst>
              <a:ext uri="{FF2B5EF4-FFF2-40B4-BE49-F238E27FC236}">
                <a16:creationId xmlns:a16="http://schemas.microsoft.com/office/drawing/2014/main" id="{DCDCDFA0-7E6F-5119-938B-CB9B5FF17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809" y="1767812"/>
            <a:ext cx="5596890" cy="372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41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DE6F27-716E-56EE-BE2A-B5AA3348FAAF}"/>
              </a:ext>
            </a:extLst>
          </p:cNvPr>
          <p:cNvSpPr txBox="1"/>
          <p:nvPr/>
        </p:nvSpPr>
        <p:spPr>
          <a:xfrm>
            <a:off x="928381" y="1075183"/>
            <a:ext cx="1033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  <a:latin typeface="Avenir Book" panose="02000503020000020003" pitchFamily="2" charset="0"/>
              </a:rPr>
              <a:t>What is snow?</a:t>
            </a:r>
            <a:endParaRPr lang="en-CA" sz="3600" dirty="0">
              <a:solidFill>
                <a:schemeClr val="accent1"/>
              </a:solidFill>
              <a:latin typeface="Avenir Book" panose="02000503020000020003" pitchFamily="2" charset="0"/>
            </a:endParaRPr>
          </a:p>
        </p:txBody>
      </p:sp>
      <p:pic>
        <p:nvPicPr>
          <p:cNvPr id="4" name="Picture 3" descr="Close-up of snow&#10;&#10;Description automatically generated">
            <a:extLst>
              <a:ext uri="{FF2B5EF4-FFF2-40B4-BE49-F238E27FC236}">
                <a16:creationId xmlns:a16="http://schemas.microsoft.com/office/drawing/2014/main" id="{8C73001C-5969-0CC6-E3BC-90438FFC5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293" y="1815225"/>
            <a:ext cx="5479832" cy="365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31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DE6F27-716E-56EE-BE2A-B5AA3348FAAF}"/>
              </a:ext>
            </a:extLst>
          </p:cNvPr>
          <p:cNvSpPr txBox="1"/>
          <p:nvPr/>
        </p:nvSpPr>
        <p:spPr>
          <a:xfrm>
            <a:off x="928381" y="785816"/>
            <a:ext cx="10335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  <a:latin typeface="Avenir Book" panose="02000503020000020003" pitchFamily="2" charset="0"/>
              </a:rPr>
              <a:t>What does climate change </a:t>
            </a:r>
          </a:p>
          <a:p>
            <a:pPr algn="ctr"/>
            <a:r>
              <a:rPr lang="en-US" sz="3600" dirty="0">
                <a:solidFill>
                  <a:schemeClr val="accent1"/>
                </a:solidFill>
                <a:latin typeface="Avenir Book" panose="02000503020000020003" pitchFamily="2" charset="0"/>
              </a:rPr>
              <a:t>have to do with snow? </a:t>
            </a:r>
          </a:p>
        </p:txBody>
      </p:sp>
      <p:pic>
        <p:nvPicPr>
          <p:cNvPr id="3" name="Picture 2" descr="A person standing on a rocky surface looking at a body of water&#10;&#10;Description automatically generated">
            <a:extLst>
              <a:ext uri="{FF2B5EF4-FFF2-40B4-BE49-F238E27FC236}">
                <a16:creationId xmlns:a16="http://schemas.microsoft.com/office/drawing/2014/main" id="{258063EB-B7B6-D6A0-585B-48CEEA5B1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903" y="1986145"/>
            <a:ext cx="5703917" cy="380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62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DE6F27-716E-56EE-BE2A-B5AA3348FAAF}"/>
              </a:ext>
            </a:extLst>
          </p:cNvPr>
          <p:cNvSpPr txBox="1"/>
          <p:nvPr/>
        </p:nvSpPr>
        <p:spPr>
          <a:xfrm>
            <a:off x="928381" y="877675"/>
            <a:ext cx="10335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  <a:latin typeface="Avenir Book" panose="02000503020000020003" pitchFamily="2" charset="0"/>
              </a:rPr>
              <a:t>Watch and Reflect</a:t>
            </a:r>
          </a:p>
        </p:txBody>
      </p:sp>
      <p:pic>
        <p:nvPicPr>
          <p:cNvPr id="4" name="Online Media 1">
            <a:hlinkClick r:id="" action="ppaction://media"/>
            <a:extLst>
              <a:ext uri="{FF2B5EF4-FFF2-40B4-BE49-F238E27FC236}">
                <a16:creationId xmlns:a16="http://schemas.microsoft.com/office/drawing/2014/main" id="{B0A86D65-AF03-D544-3794-4FA32391358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16890" y="1524006"/>
            <a:ext cx="6768592" cy="38242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3B8D51-7B3F-92C9-E6B3-54638C46BBA7}"/>
              </a:ext>
            </a:extLst>
          </p:cNvPr>
          <p:cNvSpPr txBox="1"/>
          <p:nvPr/>
        </p:nvSpPr>
        <p:spPr>
          <a:xfrm>
            <a:off x="3244059" y="5437102"/>
            <a:ext cx="631410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Source: CBC News: </a:t>
            </a:r>
            <a:r>
              <a:rPr lang="en-CA" sz="1400" i="0" dirty="0">
                <a:solidFill>
                  <a:srgbClr val="0F0F0F"/>
                </a:solidFill>
                <a:effectLst/>
                <a:latin typeface="YouTube Sans"/>
              </a:rPr>
              <a:t>What can snow teach us about climate change? | Planet Wonder</a:t>
            </a:r>
            <a:endParaRPr lang="en-US" sz="1400" dirty="0"/>
          </a:p>
          <a:p>
            <a:pPr algn="ctr"/>
            <a:r>
              <a:rPr lang="en-US" sz="1400" dirty="0">
                <a:hlinkClick r:id="rId5"/>
              </a:rPr>
              <a:t>https://</a:t>
            </a:r>
            <a:r>
              <a:rPr lang="en-US" sz="1400" dirty="0" err="1">
                <a:hlinkClick r:id="rId5"/>
              </a:rPr>
              <a:t>youtu.be</a:t>
            </a:r>
            <a:r>
              <a:rPr lang="en-US" sz="1400" dirty="0">
                <a:hlinkClick r:id="rId5"/>
              </a:rPr>
              <a:t>/M6JBkx4Lyjk?si=i_G26I_IQixeFi9d</a:t>
            </a:r>
            <a:endParaRPr lang="en-US" sz="14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F772301-612E-8E37-168E-6B82309CC599}"/>
              </a:ext>
            </a:extLst>
          </p:cNvPr>
          <p:cNvSpPr txBox="1"/>
          <p:nvPr/>
        </p:nvSpPr>
        <p:spPr>
          <a:xfrm>
            <a:off x="1507222" y="895674"/>
            <a:ext cx="9177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Avenir Book" panose="02000503020000020003" pitchFamily="2" charset="0"/>
              </a:rPr>
              <a:t>Discussion</a:t>
            </a:r>
            <a:endParaRPr lang="en-CA" sz="3600" b="1" dirty="0">
              <a:solidFill>
                <a:schemeClr val="accent1"/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209BADE1-C90E-732A-B8B7-EC95B5993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7222" y="1623028"/>
            <a:ext cx="9681478" cy="403366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342900" lvl="0" indent="-342900">
              <a:lnSpc>
                <a:spcPct val="107000"/>
              </a:lnSpc>
              <a:buFont typeface="Avenir Book" panose="02000503020000020003" pitchFamily="2" charset="0"/>
              <a:buChar char="-"/>
            </a:pPr>
            <a:r>
              <a:rPr lang="en-CA" sz="2400" kern="100" dirty="0">
                <a:solidFill>
                  <a:schemeClr val="accent1">
                    <a:lumMod val="75000"/>
                  </a:schemeClr>
                </a:solidFill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What did you learn from the video about how climate change is affecting snow in Canada?</a:t>
            </a:r>
            <a:endParaRPr lang="en-CA" sz="24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venir Book" panose="02000503020000020003" pitchFamily="2" charset="0"/>
              <a:buChar char="-"/>
            </a:pPr>
            <a:r>
              <a:rPr lang="en-CA" sz="2400" kern="100" dirty="0">
                <a:solidFill>
                  <a:schemeClr val="accent1">
                    <a:lumMod val="75000"/>
                  </a:schemeClr>
                </a:solidFill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How is the changing snowpack impacting people's lives and activities, as mentioned in the video?</a:t>
            </a:r>
            <a:endParaRPr lang="en-CA" sz="24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venir Book" panose="02000503020000020003" pitchFamily="2" charset="0"/>
              <a:buChar char="-"/>
            </a:pPr>
            <a:r>
              <a:rPr lang="en-CA" sz="2400" kern="100" dirty="0">
                <a:solidFill>
                  <a:schemeClr val="accent1">
                    <a:lumMod val="75000"/>
                  </a:schemeClr>
                </a:solidFill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Why do you think it's important to study and understand the impact of climate change on snow and the environment?</a:t>
            </a:r>
            <a:endParaRPr lang="en-CA" sz="24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venir Book" panose="02000503020000020003" pitchFamily="2" charset="0"/>
              <a:buChar char="-"/>
            </a:pPr>
            <a:r>
              <a:rPr lang="en-CA" sz="2400" kern="100" dirty="0">
                <a:solidFill>
                  <a:schemeClr val="accent1">
                    <a:lumMod val="75000"/>
                  </a:schemeClr>
                </a:solidFill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What are some ways individuals and communities can adapt to the changing snow conditions described in the video?</a:t>
            </a:r>
            <a:endParaRPr lang="en-CA" sz="24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venir Book" panose="02000503020000020003" pitchFamily="2" charset="0"/>
              <a:buChar char="-"/>
            </a:pPr>
            <a:r>
              <a:rPr lang="en-CA" sz="2400" kern="100" dirty="0">
                <a:solidFill>
                  <a:schemeClr val="accent1">
                    <a:lumMod val="75000"/>
                  </a:schemeClr>
                </a:solidFill>
                <a:effectLst/>
                <a:latin typeface="Avenir Book" panose="02000503020000020003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What actions can we take to reduce our impact on climate change and help preserve winter and snow in the future?</a:t>
            </a:r>
            <a:endParaRPr lang="en-CA" sz="2400" kern="1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10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F772301-612E-8E37-168E-6B82309CC599}"/>
              </a:ext>
            </a:extLst>
          </p:cNvPr>
          <p:cNvSpPr txBox="1"/>
          <p:nvPr/>
        </p:nvSpPr>
        <p:spPr>
          <a:xfrm>
            <a:off x="1507222" y="1161892"/>
            <a:ext cx="9177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CA" sz="3600" b="1" dirty="0">
              <a:latin typeface="Avenir Book" panose="020005030200000200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3DEB51-7DC9-D5E0-7423-29D4708DFD23}"/>
              </a:ext>
            </a:extLst>
          </p:cNvPr>
          <p:cNvSpPr txBox="1"/>
          <p:nvPr/>
        </p:nvSpPr>
        <p:spPr>
          <a:xfrm>
            <a:off x="928381" y="2911139"/>
            <a:ext cx="10335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  <a:latin typeface="Avenir Book" panose="02000503020000020003" pitchFamily="2" charset="0"/>
              </a:rPr>
              <a:t>What can YOU do?</a:t>
            </a:r>
            <a:endParaRPr lang="en-CA" sz="4000" b="1" dirty="0">
              <a:solidFill>
                <a:schemeClr val="accent1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508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265</Words>
  <Application>Microsoft Macintosh PowerPoint</Application>
  <PresentationFormat>Widescreen</PresentationFormat>
  <Paragraphs>31</Paragraphs>
  <Slides>7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YouTube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Jenna Fifield</dc:creator>
  <cp:lastModifiedBy>Karen Wood</cp:lastModifiedBy>
  <cp:revision>16</cp:revision>
  <dcterms:created xsi:type="dcterms:W3CDTF">2023-06-20T16:39:16Z</dcterms:created>
  <dcterms:modified xsi:type="dcterms:W3CDTF">2025-12-08T15:07:28Z</dcterms:modified>
</cp:coreProperties>
</file>